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5" r:id="rId11"/>
    <p:sldId id="264" r:id="rId12"/>
    <p:sldId id="263" r:id="rId13"/>
    <p:sldId id="294" r:id="rId14"/>
    <p:sldId id="285" r:id="rId15"/>
    <p:sldId id="268" r:id="rId16"/>
    <p:sldId id="293" r:id="rId17"/>
    <p:sldId id="278" r:id="rId18"/>
    <p:sldId id="279" r:id="rId19"/>
    <p:sldId id="281" r:id="rId20"/>
    <p:sldId id="280" r:id="rId21"/>
    <p:sldId id="292" r:id="rId22"/>
    <p:sldId id="282" r:id="rId23"/>
    <p:sldId id="291" r:id="rId24"/>
    <p:sldId id="283" r:id="rId25"/>
    <p:sldId id="286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287" r:id="rId38"/>
    <p:sldId id="284" r:id="rId39"/>
    <p:sldId id="269" r:id="rId40"/>
    <p:sldId id="290" r:id="rId41"/>
    <p:sldId id="270" r:id="rId42"/>
    <p:sldId id="271" r:id="rId43"/>
    <p:sldId id="273" r:id="rId44"/>
    <p:sldId id="274" r:id="rId45"/>
    <p:sldId id="289" r:id="rId46"/>
    <p:sldId id="275" r:id="rId47"/>
    <p:sldId id="276" r:id="rId48"/>
    <p:sldId id="277" r:id="rId49"/>
    <p:sldId id="288" r:id="rId50"/>
    <p:sldId id="296" r:id="rId51"/>
    <p:sldId id="309" r:id="rId52"/>
    <p:sldId id="297" r:id="rId53"/>
    <p:sldId id="310" r:id="rId54"/>
    <p:sldId id="295" r:id="rId55"/>
    <p:sldId id="314" r:id="rId56"/>
    <p:sldId id="313" r:id="rId57"/>
    <p:sldId id="311" r:id="rId58"/>
    <p:sldId id="312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8A796-F124-40BC-9C74-86AF27810473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27D2-0B75-44A9-BD74-87658A9C6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7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27D2-0B75-44A9-BD74-87658A9C67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BD473F-6A40-49B0-978B-D37296C396BF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C7A27AE-2C33-4028-98C2-C91714F9D6F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473F-6A40-49B0-978B-D37296C396BF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27AE-2C33-4028-98C2-C91714F9D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473F-6A40-49B0-978B-D37296C396BF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27AE-2C33-4028-98C2-C91714F9D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473F-6A40-49B0-978B-D37296C396BF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27AE-2C33-4028-98C2-C91714F9D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473F-6A40-49B0-978B-D37296C396BF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27AE-2C33-4028-98C2-C91714F9D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473F-6A40-49B0-978B-D37296C396BF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27AE-2C33-4028-98C2-C91714F9D6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473F-6A40-49B0-978B-D37296C396BF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27AE-2C33-4028-98C2-C91714F9D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473F-6A40-49B0-978B-D37296C396BF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27AE-2C33-4028-98C2-C91714F9D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473F-6A40-49B0-978B-D37296C396BF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27AE-2C33-4028-98C2-C91714F9D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473F-6A40-49B0-978B-D37296C396BF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27AE-2C33-4028-98C2-C91714F9D6F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473F-6A40-49B0-978B-D37296C396BF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27AE-2C33-4028-98C2-C91714F9D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EBD473F-6A40-49B0-978B-D37296C396BF}" type="datetimeFigureOut">
              <a:rPr lang="en-US" smtClean="0"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C7A27AE-2C33-4028-98C2-C91714F9D6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Viernes</a:t>
            </a:r>
            <a:r>
              <a:rPr lang="en-US" dirty="0" smtClean="0"/>
              <a:t>, el 5 de </a:t>
            </a:r>
            <a:r>
              <a:rPr lang="en-US" dirty="0" err="1" smtClean="0"/>
              <a:t>octubre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41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057400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 (familiar)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359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0574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Jorge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745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0574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I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393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0574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 all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4400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20574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Lydia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612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967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Sandra, Jose, </a:t>
            </a:r>
          </a:p>
          <a:p>
            <a:r>
              <a:rPr lang="en-US" sz="9600" dirty="0"/>
              <a:t>y</a:t>
            </a:r>
            <a:r>
              <a:rPr lang="en-US" sz="9600" dirty="0" smtClean="0"/>
              <a:t> </a:t>
            </a:r>
            <a:r>
              <a:rPr lang="en-US" sz="9600" dirty="0" err="1" smtClean="0"/>
              <a:t>yo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4650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0"/>
            <a:ext cx="967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 (to your mom)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78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990600"/>
            <a:ext cx="525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 all</a:t>
            </a:r>
          </a:p>
          <a:p>
            <a:r>
              <a:rPr lang="en-US" sz="9600" dirty="0" smtClean="0"/>
              <a:t>(not in </a:t>
            </a:r>
            <a:r>
              <a:rPr lang="en-US" sz="9600" dirty="0" err="1" smtClean="0"/>
              <a:t>spain</a:t>
            </a:r>
            <a:r>
              <a:rPr lang="en-US" sz="9600" dirty="0" smtClean="0"/>
              <a:t>)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18301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9050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Paco</a:t>
            </a:r>
            <a:r>
              <a:rPr lang="en-US" sz="9600" dirty="0" smtClean="0"/>
              <a:t> y </a:t>
            </a:r>
            <a:r>
              <a:rPr lang="en-US" sz="9600" dirty="0" err="1" smtClean="0"/>
              <a:t>tú</a:t>
            </a:r>
            <a:endParaRPr 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14483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057400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Mi</a:t>
            </a:r>
            <a:r>
              <a:rPr lang="en-US" sz="9600" dirty="0" smtClean="0"/>
              <a:t> </a:t>
            </a:r>
            <a:r>
              <a:rPr lang="en-US" sz="9600" dirty="0" err="1" smtClean="0"/>
              <a:t>profesora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4111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Frase</a:t>
            </a:r>
            <a:r>
              <a:rPr lang="en-US" dirty="0" smtClean="0"/>
              <a:t> del </a:t>
            </a:r>
            <a:r>
              <a:rPr lang="en-US" dirty="0" err="1" smtClean="0"/>
              <a:t>día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7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9677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  all</a:t>
            </a:r>
          </a:p>
          <a:p>
            <a:r>
              <a:rPr lang="en-US" sz="9600" dirty="0" smtClean="0"/>
              <a:t>(Mixed group)</a:t>
            </a:r>
          </a:p>
          <a:p>
            <a:r>
              <a:rPr lang="en-US" sz="9600" dirty="0" smtClean="0"/>
              <a:t>(</a:t>
            </a:r>
            <a:r>
              <a:rPr lang="en-US" sz="9600" dirty="0" err="1" smtClean="0"/>
              <a:t>españa</a:t>
            </a:r>
            <a:r>
              <a:rPr lang="en-US" sz="9600" dirty="0" smtClean="0"/>
              <a:t>)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0715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468820"/>
            <a:ext cx="967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They (all girls)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859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0574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Isabel y Sandra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126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0574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He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51185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Paco</a:t>
            </a:r>
            <a:r>
              <a:rPr lang="en-US" sz="9600" dirty="0" smtClean="0"/>
              <a:t>, Sara y </a:t>
            </a:r>
            <a:r>
              <a:rPr lang="en-US" sz="9600" dirty="0" err="1" smtClean="0"/>
              <a:t>tú</a:t>
            </a:r>
            <a:r>
              <a:rPr lang="en-US" sz="9600" dirty="0" smtClean="0"/>
              <a:t> (</a:t>
            </a:r>
            <a:r>
              <a:rPr lang="en-US" sz="9600" dirty="0" err="1" smtClean="0"/>
              <a:t>españa</a:t>
            </a:r>
            <a:r>
              <a:rPr lang="en-US" sz="9600" dirty="0" smtClean="0"/>
              <a:t>)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405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Rico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310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967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Sandra, Jose, </a:t>
            </a:r>
          </a:p>
          <a:p>
            <a:r>
              <a:rPr lang="en-US" sz="9600" dirty="0"/>
              <a:t>y</a:t>
            </a:r>
            <a:r>
              <a:rPr lang="en-US" sz="9600" dirty="0" smtClean="0"/>
              <a:t> </a:t>
            </a:r>
            <a:r>
              <a:rPr lang="en-US" sz="9600" dirty="0" err="1" smtClean="0"/>
              <a:t>yo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3976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057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She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250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057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Sara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3888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0574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Jorge y Sara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989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Homework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Flashcards</a:t>
            </a:r>
          </a:p>
          <a:p>
            <a:pPr marL="68580" indent="0">
              <a:buNone/>
            </a:pPr>
            <a:r>
              <a:rPr lang="en-US" dirty="0" smtClean="0"/>
              <a:t>Return listening activity</a:t>
            </a:r>
          </a:p>
          <a:p>
            <a:pPr marL="68580" indent="0">
              <a:buNone/>
            </a:pPr>
            <a:r>
              <a:rPr lang="en-US" dirty="0" smtClean="0"/>
              <a:t>Collect </a:t>
            </a:r>
            <a:r>
              <a:rPr lang="en-US" dirty="0" err="1" smtClean="0"/>
              <a:t>Hw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762000"/>
            <a:ext cx="525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 all</a:t>
            </a:r>
          </a:p>
          <a:p>
            <a:r>
              <a:rPr lang="en-US" sz="9600" dirty="0" smtClean="0"/>
              <a:t>(all girls)</a:t>
            </a:r>
          </a:p>
          <a:p>
            <a:r>
              <a:rPr lang="en-US" sz="9600" dirty="0" err="1" smtClean="0"/>
              <a:t>españa</a:t>
            </a:r>
            <a:endParaRPr 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281093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0574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I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5493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967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Sandra, Jose, </a:t>
            </a:r>
          </a:p>
          <a:p>
            <a:r>
              <a:rPr lang="en-US" sz="9600" dirty="0"/>
              <a:t>y</a:t>
            </a:r>
            <a:r>
              <a:rPr lang="en-US" sz="9600" dirty="0" smtClean="0"/>
              <a:t> </a:t>
            </a:r>
            <a:r>
              <a:rPr lang="en-US" sz="9600" dirty="0" err="1" smtClean="0"/>
              <a:t>yo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188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514600"/>
            <a:ext cx="967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We (all boys)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060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057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Maria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9920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0574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Jorge y Sara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2260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762000"/>
            <a:ext cx="525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 all</a:t>
            </a:r>
          </a:p>
          <a:p>
            <a:r>
              <a:rPr lang="en-US" sz="9600" dirty="0" smtClean="0"/>
              <a:t>(all girls)</a:t>
            </a:r>
          </a:p>
          <a:p>
            <a:r>
              <a:rPr lang="en-US" sz="9600" dirty="0" err="1" smtClean="0"/>
              <a:t>españa</a:t>
            </a:r>
            <a:endParaRPr 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11704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9812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 (formal)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876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967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Sandra, Jose, </a:t>
            </a:r>
          </a:p>
          <a:p>
            <a:r>
              <a:rPr lang="en-US" sz="9600" dirty="0"/>
              <a:t>y</a:t>
            </a:r>
            <a:r>
              <a:rPr lang="en-US" sz="9600" dirty="0" smtClean="0"/>
              <a:t> </a:t>
            </a:r>
            <a:r>
              <a:rPr lang="en-US" sz="9600" dirty="0" err="1" smtClean="0"/>
              <a:t>yo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023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057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She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042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 Paradise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2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057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Sara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000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0574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Jorge y Sara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3501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762000"/>
            <a:ext cx="525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 all</a:t>
            </a:r>
          </a:p>
          <a:p>
            <a:r>
              <a:rPr lang="en-US" sz="9600" dirty="0" smtClean="0"/>
              <a:t>(all girls)</a:t>
            </a:r>
          </a:p>
          <a:p>
            <a:r>
              <a:rPr lang="en-US" sz="9600" dirty="0" err="1" smtClean="0"/>
              <a:t>españa</a:t>
            </a:r>
            <a:endParaRPr 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11703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0574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I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882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967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Sandra, Jose, </a:t>
            </a:r>
          </a:p>
          <a:p>
            <a:r>
              <a:rPr lang="en-US" sz="9600" dirty="0"/>
              <a:t>y</a:t>
            </a:r>
            <a:r>
              <a:rPr lang="en-US" sz="9600" dirty="0" smtClean="0"/>
              <a:t> </a:t>
            </a:r>
            <a:r>
              <a:rPr lang="en-US" sz="9600" dirty="0" err="1" smtClean="0"/>
              <a:t>yo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38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514600"/>
            <a:ext cx="967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We (all boys)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0561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057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Maria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658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0574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Jorge y Sara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027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762000"/>
            <a:ext cx="525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 all</a:t>
            </a:r>
          </a:p>
          <a:p>
            <a:r>
              <a:rPr lang="en-US" sz="9600" dirty="0" smtClean="0"/>
              <a:t>(all girls)</a:t>
            </a:r>
          </a:p>
          <a:p>
            <a:r>
              <a:rPr lang="en-US" sz="9600" dirty="0" err="1" smtClean="0"/>
              <a:t>españa</a:t>
            </a:r>
            <a:endParaRPr 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39394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7620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We </a:t>
            </a:r>
          </a:p>
          <a:p>
            <a:r>
              <a:rPr lang="en-US" sz="9600" dirty="0" smtClean="0"/>
              <a:t>(all girls)</a:t>
            </a:r>
          </a:p>
        </p:txBody>
      </p:sp>
    </p:spTree>
    <p:extLst>
      <p:ext uri="{BB962C8B-B14F-4D97-AF65-F5344CB8AC3E}">
        <p14:creationId xmlns:p14="http://schemas.microsoft.com/office/powerpoint/2010/main" val="35530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Using Your Flashcards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With a partner and BOTH your sets of cards,</a:t>
            </a:r>
          </a:p>
          <a:p>
            <a:pPr marL="68580" indent="0">
              <a:buNone/>
            </a:pPr>
            <a:r>
              <a:rPr lang="en-US" dirty="0" smtClean="0"/>
              <a:t>Put one set English side up and one set</a:t>
            </a:r>
          </a:p>
          <a:p>
            <a:pPr marL="68580" indent="0">
              <a:buNone/>
            </a:pPr>
            <a:r>
              <a:rPr lang="en-US" dirty="0" smtClean="0"/>
              <a:t>Spanish side up. Scramble them and then match them on your desk like the example on the board.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249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221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938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Verbs: “to win”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I 		win		We 		win</a:t>
            </a:r>
          </a:p>
          <a:p>
            <a:pPr marL="68580" indent="0">
              <a:buNone/>
            </a:pPr>
            <a:r>
              <a:rPr lang="en-US" dirty="0" smtClean="0"/>
              <a:t>You		win		You all 	win</a:t>
            </a:r>
          </a:p>
          <a:p>
            <a:pPr marL="68580" indent="0">
              <a:buNone/>
            </a:pPr>
            <a:r>
              <a:rPr lang="en-US" dirty="0" smtClean="0"/>
              <a:t>He		win		They 		win</a:t>
            </a:r>
          </a:p>
          <a:p>
            <a:pPr marL="68580" indent="0">
              <a:buNone/>
            </a:pPr>
            <a:r>
              <a:rPr lang="en-US" dirty="0" smtClean="0"/>
              <a:t>She		win</a:t>
            </a:r>
          </a:p>
        </p:txBody>
      </p:sp>
    </p:spTree>
    <p:extLst>
      <p:ext uri="{BB962C8B-B14F-4D97-AF65-F5344CB8AC3E}">
        <p14:creationId xmlns:p14="http://schemas.microsoft.com/office/powerpoint/2010/main" val="33143311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Verbs: “to be”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I 		am		We 		are</a:t>
            </a:r>
          </a:p>
          <a:p>
            <a:pPr marL="68580" indent="0">
              <a:buNone/>
            </a:pPr>
            <a:r>
              <a:rPr lang="en-US" dirty="0" smtClean="0"/>
              <a:t>You		are		You all 	are</a:t>
            </a:r>
          </a:p>
          <a:p>
            <a:pPr marL="68580" indent="0">
              <a:buNone/>
            </a:pPr>
            <a:r>
              <a:rPr lang="en-US" dirty="0" smtClean="0"/>
              <a:t>He		is		They 		are</a:t>
            </a:r>
          </a:p>
          <a:p>
            <a:pPr marL="68580" indent="0">
              <a:buNone/>
            </a:pPr>
            <a:r>
              <a:rPr lang="en-US" dirty="0" smtClean="0"/>
              <a:t>She		is</a:t>
            </a:r>
          </a:p>
        </p:txBody>
      </p:sp>
    </p:spTree>
    <p:extLst>
      <p:ext uri="{BB962C8B-B14F-4D97-AF65-F5344CB8AC3E}">
        <p14:creationId xmlns:p14="http://schemas.microsoft.com/office/powerpoint/2010/main" val="33326795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24744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280" y="838200"/>
            <a:ext cx="9798844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1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769865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65272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45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.hrw.com/images/points/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3241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://my.hrw.com/images/points/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3241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609600" y="1524000"/>
            <a:ext cx="78486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Around the World with 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0574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 (formal)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371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7526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They, </a:t>
            </a:r>
          </a:p>
          <a:p>
            <a:r>
              <a:rPr lang="en-US" sz="9600" dirty="0" smtClean="0"/>
              <a:t>all girls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9666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9677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You  all</a:t>
            </a:r>
          </a:p>
          <a:p>
            <a:r>
              <a:rPr lang="en-US" sz="9600" dirty="0" smtClean="0"/>
              <a:t>(Mixed group)</a:t>
            </a:r>
          </a:p>
          <a:p>
            <a:r>
              <a:rPr lang="en-US" sz="9600" dirty="0" smtClean="0"/>
              <a:t>(</a:t>
            </a:r>
            <a:r>
              <a:rPr lang="en-US" sz="9600" dirty="0" err="1" smtClean="0"/>
              <a:t>españa</a:t>
            </a:r>
            <a:r>
              <a:rPr lang="en-US" sz="9600" dirty="0" smtClean="0"/>
              <a:t>)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956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</TotalTime>
  <Words>261</Words>
  <Application>Microsoft Office PowerPoint</Application>
  <PresentationFormat>On-screen Show (4:3)</PresentationFormat>
  <Paragraphs>88</Paragraphs>
  <Slides>58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Austin</vt:lpstr>
      <vt:lpstr>Viernes, el 5 de octubre</vt:lpstr>
      <vt:lpstr>Frase del día</vt:lpstr>
      <vt:lpstr>Check Homework </vt:lpstr>
      <vt:lpstr>Pronoun Paradise Video</vt:lpstr>
      <vt:lpstr>Practice Using Your Flashcards</vt:lpstr>
      <vt:lpstr>Around the World with Subject Pronouns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END!</vt:lpstr>
      <vt:lpstr>PowerPoint Presentation</vt:lpstr>
      <vt:lpstr>Looking at Verbs: “to win”</vt:lpstr>
      <vt:lpstr>Looking at Verbs: “to be”</vt:lpstr>
      <vt:lpstr>PowerPoint Presentation</vt:lpstr>
      <vt:lpstr>PowerPoint Presentation</vt:lpstr>
      <vt:lpstr>SER VIDEO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Viernes, el 5 de octubre</dc:title>
  <dc:creator>Gorsuch,Ann</dc:creator>
  <cp:lastModifiedBy>Gorsuch,Ann</cp:lastModifiedBy>
  <cp:revision>5</cp:revision>
  <dcterms:created xsi:type="dcterms:W3CDTF">2012-10-05T12:53:38Z</dcterms:created>
  <dcterms:modified xsi:type="dcterms:W3CDTF">2012-10-05T13:37:47Z</dcterms:modified>
</cp:coreProperties>
</file>