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4" r:id="rId5"/>
    <p:sldId id="261" r:id="rId6"/>
    <p:sldId id="263" r:id="rId7"/>
    <p:sldId id="262" r:id="rId8"/>
    <p:sldId id="265" r:id="rId9"/>
    <p:sldId id="266" r:id="rId10"/>
    <p:sldId id="267" r:id="rId11"/>
    <p:sldId id="25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0E9AA21-1C64-4FB6-94E5-024167F58022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E9AA21-1C64-4FB6-94E5-024167F58022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0E9AA21-1C64-4FB6-94E5-024167F58022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E9AA21-1C64-4FB6-94E5-024167F58022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0E9AA21-1C64-4FB6-94E5-024167F58022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E9AA21-1C64-4FB6-94E5-024167F58022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E9AA21-1C64-4FB6-94E5-024167F58022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E9AA21-1C64-4FB6-94E5-024167F58022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0E9AA21-1C64-4FB6-94E5-024167F58022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E9AA21-1C64-4FB6-94E5-024167F58022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E9AA21-1C64-4FB6-94E5-024167F58022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0E9AA21-1C64-4FB6-94E5-024167F58022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5C0F59F-13F7-4262-A41B-182636234C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Días</a:t>
            </a:r>
            <a:r>
              <a:rPr lang="en-US" dirty="0" smtClean="0"/>
              <a:t> de la </a:t>
            </a:r>
            <a:r>
              <a:rPr lang="en-US" dirty="0" err="1" smtClean="0"/>
              <a:t>semana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DAYS OF THE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2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72390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It’s my Birthday (March 10</a:t>
            </a:r>
            <a:r>
              <a:rPr lang="en-US" baseline="30000" dirty="0" smtClean="0"/>
              <a:t>th</a:t>
            </a:r>
            <a:r>
              <a:rPr lang="en-US" dirty="0" smtClean="0"/>
              <a:t>) 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44482" y="-25280"/>
            <a:ext cx="5029201" cy="6603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5825839"/>
            <a:ext cx="7239000" cy="76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Font typeface="Wingdings 2"/>
              <a:buNone/>
            </a:pPr>
            <a:r>
              <a:rPr lang="en-US" dirty="0" smtClean="0"/>
              <a:t>Hoy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domingo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6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239000" cy="3947160"/>
          </a:xfrm>
        </p:spPr>
        <p:txBody>
          <a:bodyPr>
            <a:normAutofit/>
          </a:bodyPr>
          <a:lstStyle/>
          <a:p>
            <a:r>
              <a:rPr lang="en-US" dirty="0" smtClean="0"/>
              <a:t>Days of the week are </a:t>
            </a:r>
            <a:r>
              <a:rPr lang="en-US" u="sng" dirty="0" smtClean="0"/>
              <a:t>not</a:t>
            </a:r>
            <a:r>
              <a:rPr lang="en-US" dirty="0" smtClean="0"/>
              <a:t> capitalized!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441495"/>
              </p:ext>
            </p:extLst>
          </p:nvPr>
        </p:nvGraphicFramePr>
        <p:xfrm>
          <a:off x="457200" y="1609725"/>
          <a:ext cx="723900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143"/>
                <a:gridCol w="947057"/>
                <a:gridCol w="1121229"/>
                <a:gridCol w="1034143"/>
                <a:gridCol w="1034143"/>
                <a:gridCol w="1034143"/>
                <a:gridCol w="10341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lunes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martes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miércoles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jueves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viernes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sábado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domingo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Monday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Tuesday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Wednesday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Thursday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Friday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Saturday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Sunday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4008092"/>
            <a:ext cx="262283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¿ 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día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/>
              <a:t> </a:t>
            </a:r>
            <a:r>
              <a:rPr lang="en-US" sz="2400" dirty="0" smtClean="0"/>
              <a:t>hoy? </a:t>
            </a:r>
          </a:p>
          <a:p>
            <a:endParaRPr lang="en-US" sz="2400" dirty="0"/>
          </a:p>
          <a:p>
            <a:r>
              <a:rPr lang="en-US" sz="2400" dirty="0" smtClean="0"/>
              <a:t>Hoy </a:t>
            </a:r>
            <a:r>
              <a:rPr lang="en-US" sz="2400" dirty="0" err="1" smtClean="0"/>
              <a:t>es</a:t>
            </a:r>
            <a:r>
              <a:rPr lang="en-US" sz="2400" dirty="0" smtClean="0"/>
              <a:t>…</a:t>
            </a:r>
          </a:p>
          <a:p>
            <a:endParaRPr lang="en-US" sz="2400" dirty="0"/>
          </a:p>
          <a:p>
            <a:r>
              <a:rPr lang="en-US" sz="2400" dirty="0" err="1" smtClean="0"/>
              <a:t>Mañana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046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día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hoy?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What day is it today?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Today is…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3202709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Hoy </a:t>
            </a:r>
            <a:r>
              <a:rPr lang="en-US" dirty="0" err="1" smtClean="0"/>
              <a:t>es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44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Spanish calendar starts on Monday!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537611" y="519792"/>
            <a:ext cx="4800600" cy="6656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664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131369" y="886612"/>
            <a:ext cx="6574987" cy="4741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0" y="457200"/>
            <a:ext cx="325441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Today is </a:t>
            </a:r>
          </a:p>
          <a:p>
            <a:r>
              <a:rPr lang="en-US" sz="2800" dirty="0" smtClean="0"/>
              <a:t>Martin Luther King </a:t>
            </a:r>
          </a:p>
          <a:p>
            <a:r>
              <a:rPr lang="en-US" sz="2800" dirty="0" smtClean="0"/>
              <a:t>Day</a:t>
            </a:r>
          </a:p>
          <a:p>
            <a:r>
              <a:rPr lang="en-US" sz="2800" dirty="0" smtClean="0"/>
              <a:t>(January 21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) 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Hoy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lunes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270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861928" y="1033672"/>
            <a:ext cx="6867944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882133"/>
            <a:ext cx="2895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Today is New Years.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Hoy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martes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693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75666" y="440510"/>
            <a:ext cx="4632086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7400" y="3810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It’s Christmas!</a:t>
            </a:r>
          </a:p>
          <a:p>
            <a:r>
              <a:rPr lang="en-US" sz="2400" dirty="0" smtClean="0"/>
              <a:t>December 25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59436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Hoy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miércoles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24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577383" y="112871"/>
            <a:ext cx="4925339" cy="6528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33600" y="2286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Today is Valentine’s Day. 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5989782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Hoy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jueves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998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304800"/>
            <a:ext cx="70866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¿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día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hoy?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620070" y="208731"/>
            <a:ext cx="4608459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03076" y="5758190"/>
            <a:ext cx="28424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Hoy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viernes</a:t>
            </a:r>
            <a:r>
              <a:rPr lang="en-US" sz="2800" dirty="0" smtClean="0"/>
              <a:t>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425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029200"/>
            <a:ext cx="7239000" cy="484632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Manaña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…  </a:t>
            </a:r>
            <a:r>
              <a:rPr lang="en-US" dirty="0" err="1" smtClean="0"/>
              <a:t>sábado</a:t>
            </a:r>
            <a:r>
              <a:rPr lang="en-US" dirty="0" smtClean="0"/>
              <a:t>.  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696270" y="-477070"/>
            <a:ext cx="4608459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427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</TotalTime>
  <Words>132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Días de la semana</vt:lpstr>
      <vt:lpstr>¿ Qué día es hoy? </vt:lpstr>
      <vt:lpstr>Spanish calendar starts on Monday!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Days of the week are not capitalized!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Días de la semana</dc:title>
  <dc:creator>Gorsuch,Ann</dc:creator>
  <cp:lastModifiedBy>Gorsuch,Ann</cp:lastModifiedBy>
  <cp:revision>4</cp:revision>
  <dcterms:created xsi:type="dcterms:W3CDTF">2012-09-28T13:13:37Z</dcterms:created>
  <dcterms:modified xsi:type="dcterms:W3CDTF">2012-09-28T13:46:58Z</dcterms:modified>
</cp:coreProperties>
</file>